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20104100" cy="11309350"/>
  <p:notesSz cx="20104100" cy="113093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2017-12-30T18:36:54Z</dcterms:created>
  <dcterms:modified xsi:type="dcterms:W3CDTF">2017-12-30T18:36:54Z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Adobe Acrobat 18.9</vt:lpwstr>
  </property>
</Properties>
</file>